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 userDrawn="1"/>
        </p:nvSpPr>
        <p:spPr bwMode="auto">
          <a:xfrm>
            <a:off x="3276600" y="620713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endParaRPr lang="en-US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520" y="1844824"/>
            <a:ext cx="8640960" cy="4392488"/>
          </a:xfrm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fa-I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356350"/>
            <a:ext cx="1614488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>
              <a:defRPr sz="1400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71625" y="6356350"/>
            <a:ext cx="5643563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>
              <a:defRPr sz="1600" b="1">
                <a:solidFill>
                  <a:schemeClr val="tx1"/>
                </a:solidFill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4313" y="6356350"/>
            <a:ext cx="1257300" cy="365125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algn="ctr" rtl="0">
              <a:defRPr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80C4A78-FA70-41FE-8024-3808F0CA7252}" type="slidenum">
              <a:rPr lang="fa-IR">
                <a:cs typeface="B Nazanin" pitchFamily="2" charset="-78"/>
              </a:rPr>
              <a:pPr>
                <a:defRPr/>
              </a:pPr>
              <a:t>‹#›</a:t>
            </a:fld>
            <a:endParaRPr lang="fa-IR">
              <a:cs typeface="B Nazanin" pitchFamily="2" charset="-78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D089-3EC2-4863-BA2F-D01E7FAD7BFA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B283-A42F-450A-B114-35737114B9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64F5-1618-471B-A560-F604522F4378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7AF61-C4D4-4081-A122-AA70C508A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3063"/>
            <a:ext cx="7134225" cy="1714500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عنوان مقاله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2032000" y="4456113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ارائه‌دهنده: </a:t>
            </a:r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2032000" y="5027613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latin typeface="Calibri" pitchFamily="34" charset="0"/>
                <a:cs typeface="B Titr" pitchFamily="2" charset="-78"/>
              </a:rPr>
              <a:t>کد مقاله:</a:t>
            </a:r>
          </a:p>
        </p:txBody>
      </p:sp>
      <p:sp>
        <p:nvSpPr>
          <p:cNvPr id="10245" name="Subtitle 2"/>
          <p:cNvSpPr txBox="1">
            <a:spLocks/>
          </p:cNvSpPr>
          <p:nvPr/>
        </p:nvSpPr>
        <p:spPr bwMode="auto">
          <a:xfrm>
            <a:off x="2032000" y="3894138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cs typeface="B Titr" pitchFamily="2" charset="-78"/>
              </a:rPr>
              <a:t>نویسنده / نويسندگان:</a:t>
            </a:r>
            <a:endParaRPr lang="fa-IR" sz="2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Calibri" pitchFamily="34" charset="0"/>
              <a:cs typeface="B Tit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269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مقدمه و هدف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تئوری و پیشینه تحقیق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مواد و روشها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نتايج و بحث</a:t>
            </a:r>
          </a:p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نتيجه گيري و پيشنهادات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DD048DA6-3ECE-4715-BA08-7CAF12B24995}" type="slidenum">
              <a:rPr lang="fa-IR" smtClean="0">
                <a:cs typeface="B Nazanin" pitchFamily="2" charset="-78"/>
              </a:rPr>
              <a:pPr>
                <a:defRPr/>
              </a:pPr>
              <a:t>2</a:t>
            </a:fld>
            <a:endParaRPr lang="fa-IR">
              <a:cs typeface="B Nazanin" pitchFamily="2" charset="-78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3462242" y="1335005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عناوین اصلی</a:t>
            </a:r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ahoma" pitchFamily="34" charset="0"/>
              <a:cs typeface="B Titr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293" name="Content Placeholder 4"/>
          <p:cNvSpPr>
            <a:spLocks noGrp="1"/>
          </p:cNvSpPr>
          <p:nvPr>
            <p:ph idx="4294967295"/>
          </p:nvPr>
        </p:nvSpPr>
        <p:spPr>
          <a:xfrm>
            <a:off x="107950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مقدمه و هدف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77838514-D04B-4C26-93A6-3C7B6380CEAA}" type="slidenum">
              <a:rPr lang="fa-IR" smtClean="0">
                <a:cs typeface="B Nazanin" pitchFamily="2" charset="-78"/>
              </a:rPr>
              <a:pPr>
                <a:defRPr/>
              </a:pPr>
              <a:t>3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378508" y="1348854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مقدمه و هدف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3317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تئوری و پیشینه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2C77AFFF-6A99-4D21-BB8C-C31F0F9A060C}" type="slidenum">
              <a:rPr lang="fa-IR" smtClean="0">
                <a:cs typeface="B Nazanin" pitchFamily="2" charset="-78"/>
              </a:rPr>
              <a:pPr>
                <a:defRPr/>
              </a:pPr>
              <a:t>4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65654" y="1324769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تئوری و پیشینه تحقیق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4341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مواد و روشهای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1BCF5493-4F8D-4684-9FA9-8FB4228CE308}" type="slidenum">
              <a:rPr lang="fa-IR" smtClean="0">
                <a:cs typeface="B Nazanin" pitchFamily="2" charset="-78"/>
              </a:rPr>
              <a:pPr>
                <a:defRPr/>
              </a:pPr>
              <a:t>5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89538" y="1356614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مواد و روشها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365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نتایج و بحث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B46E589F-5AA1-44A0-9E69-A1683CCF8852}" type="slidenum">
              <a:rPr lang="fa-IR" smtClean="0">
                <a:cs typeface="B Nazanin" pitchFamily="2" charset="-78"/>
              </a:rPr>
              <a:pPr>
                <a:defRPr/>
              </a:pPr>
              <a:t>6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53144" y="1354138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نتایج و بحث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6389" name="Content Placeholder 4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8642350" cy="4321175"/>
          </a:xfrm>
          <a:noFill/>
          <a:ln>
            <a:solidFill>
              <a:srgbClr val="7F7F7F"/>
            </a:solidFill>
          </a:ln>
        </p:spPr>
        <p:txBody>
          <a:bodyPr anchor="ctr"/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400" b="1" dirty="0">
                <a:latin typeface="Times New Roman" pitchFamily="18" charset="0"/>
                <a:cs typeface="B Nazanin" pitchFamily="2" charset="-78"/>
              </a:rPr>
              <a:t>در این قسمت نتیجه گیری و پیشنهادات تحقیق ارائه می گردد.</a:t>
            </a:r>
            <a:endParaRPr kumimoji="1" lang="fa-IR" altLang="en-US" sz="2400" b="1" dirty="0">
              <a:latin typeface="Courier New" pitchFamily="49" charset="0"/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18B74D9B-341D-4093-BC2C-75F58BA930DA}" type="slidenum">
              <a:rPr lang="fa-IR" smtClean="0">
                <a:cs typeface="B Nazanin" pitchFamily="2" charset="-78"/>
              </a:rPr>
              <a:pPr>
                <a:defRPr/>
              </a:pPr>
              <a:t>7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530600" y="1324769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نتیجه‌گیری و پیشنهادات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22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كد مقاله: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/>
              <a:t>عنوان مقاله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No:</a:t>
            </a:r>
            <a:r>
              <a:rPr lang="fa-IR"/>
              <a:t> </a:t>
            </a:r>
            <a:fld id="{708481D6-ACB4-4F23-885A-6936A7BC4992}" type="slidenum">
              <a:rPr lang="fa-IR" smtClean="0">
                <a:cs typeface="B Nazanin" pitchFamily="2" charset="-78"/>
              </a:rPr>
              <a:pPr>
                <a:defRPr/>
              </a:pPr>
              <a:t>8</a:t>
            </a:fld>
            <a:endParaRPr lang="fa-IR">
              <a:cs typeface="B Nazani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3494087" y="1389797"/>
            <a:ext cx="53990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defRPr/>
            </a:pPr>
            <a:r>
              <a:rPr lang="fa-IR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ahoma" pitchFamily="34" charset="0"/>
                <a:cs typeface="B Titr" pitchFamily="2" charset="-78"/>
              </a:rPr>
              <a:t>تشکر و قدردانی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103"/>
            <a:ext cx="1088929" cy="10869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56" y="57992"/>
            <a:ext cx="913665" cy="11136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823" y="60936"/>
            <a:ext cx="2989677" cy="11461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18BE2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168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B Nazanin</vt:lpstr>
      <vt:lpstr>B Titr</vt:lpstr>
      <vt:lpstr>Calibri</vt:lpstr>
      <vt:lpstr>Courier New</vt:lpstr>
      <vt:lpstr>Tahoma</vt:lpstr>
      <vt:lpstr>Times New Roman</vt:lpstr>
      <vt:lpstr>Wingdings</vt:lpstr>
      <vt:lpstr>Office Theme</vt:lpstr>
      <vt:lpstr>Custom Design</vt:lpstr>
      <vt:lpstr>عنوان مقاله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مقاله</dc:title>
  <dc:creator>h.rashidifar</dc:creator>
  <cp:lastModifiedBy>Mona Toosi</cp:lastModifiedBy>
  <cp:revision>58</cp:revision>
  <dcterms:created xsi:type="dcterms:W3CDTF">2013-12-01T05:41:48Z</dcterms:created>
  <dcterms:modified xsi:type="dcterms:W3CDTF">2022-02-07T04:53:50Z</dcterms:modified>
</cp:coreProperties>
</file>