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D089-3EC2-4863-BA2F-D01E7FAD7BFA}" type="datetimeFigureOut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64F5-1618-471B-A560-F604522F437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3063"/>
            <a:ext cx="7134225" cy="1714500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عنوان مقاله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2032000" y="44561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ارائه‌دهنده: </a:t>
            </a: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2032000" y="50276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کد مقاله:</a:t>
            </a:r>
          </a:p>
        </p:txBody>
      </p:sp>
      <p:sp>
        <p:nvSpPr>
          <p:cNvPr id="10245" name="Subtitle 2"/>
          <p:cNvSpPr txBox="1">
            <a:spLocks/>
          </p:cNvSpPr>
          <p:nvPr/>
        </p:nvSpPr>
        <p:spPr bwMode="auto">
          <a:xfrm>
            <a:off x="2032000" y="3894138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نویسنده / نويسندگان:</a:t>
            </a:r>
            <a:endParaRPr lang="fa-IR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  <a:cs typeface="B Titr" pitchFamily="2" charset="-7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957D49-99BE-4303-9313-80A5B4ACD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57A9A7-8FC6-4FB6-8B23-E34FAA4BFC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1EB52D3-0ED0-4F90-8EA6-387E350DA1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26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مقدمه و هدف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تئوری و پیشینه تحقیق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مواد و روشها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نتيجه گيري و پيشنهادات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D048DA6-3ECE-4715-BA08-7CAF12B24995}" type="slidenum">
              <a:rPr lang="fa-IR" smtClean="0">
                <a:cs typeface="B Nazanin" pitchFamily="2" charset="-78"/>
              </a:rPr>
              <a:pPr>
                <a:defRPr/>
              </a:pPr>
              <a:t>2</a:t>
            </a:fld>
            <a:endParaRPr lang="fa-IR">
              <a:cs typeface="B Nazanin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62242" y="1335005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عناوین اصلی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B Titr" pitchFamily="2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DC8F40-7644-4042-B086-571A63C9FD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BBA6DF1-3D35-42AF-A98D-75AE2FD82F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FA54E9-1315-4856-AD64-2F03E46BC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293" name="Content Placeholder 4"/>
          <p:cNvSpPr>
            <a:spLocks noGrp="1"/>
          </p:cNvSpPr>
          <p:nvPr>
            <p:ph idx="4294967295"/>
          </p:nvPr>
        </p:nvSpPr>
        <p:spPr>
          <a:xfrm>
            <a:off x="107950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مقدمه و هدف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7838514-D04B-4C26-93A6-3C7B6380CEAA}" type="slidenum">
              <a:rPr lang="fa-IR" smtClean="0">
                <a:cs typeface="B Nazanin" pitchFamily="2" charset="-78"/>
              </a:rPr>
              <a:pPr>
                <a:defRPr/>
              </a:pPr>
              <a:t>3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378508" y="134885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مقدمه و هدف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129866-5569-4C1D-A9F7-121AA1C107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F846E85-1BDB-4051-BBE9-695CF7AA03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866613-C6D7-48FE-8BF0-705CA64EC4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317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تئوری و پیشینه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2C77AFFF-6A99-4D21-BB8C-C31F0F9A060C}" type="slidenum">
              <a:rPr lang="fa-IR" smtClean="0">
                <a:cs typeface="B Nazanin" pitchFamily="2" charset="-78"/>
              </a:rPr>
              <a:pPr>
                <a:defRPr/>
              </a:pPr>
              <a:t>4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65654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تئوری و پیشینه تحقیق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92EAC80-804C-45DC-A88C-D6E812FE29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4A5F82-7B83-4E34-B79B-493F72D413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B79152-F5AC-4FB2-8E1B-F9C6E41C8EE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41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مواد و روشهای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BCF5493-4F8D-4684-9FA9-8FB4228CE308}" type="slidenum">
              <a:rPr lang="fa-IR" smtClean="0">
                <a:cs typeface="B Nazanin" pitchFamily="2" charset="-78"/>
              </a:rPr>
              <a:pPr>
                <a:defRPr/>
              </a:pPr>
              <a:t>5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89538" y="135661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مواد و روشها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053B80-3FC7-4F43-8DBE-CB08B820B6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10B6DC-5C67-46CC-85E9-186D3FAA8F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7D4C0A8-550F-43F7-AA34-2EEF37F886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65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نتایج و بحث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B46E589F-5AA1-44A0-9E69-A1683CCF8852}" type="slidenum">
              <a:rPr lang="fa-IR" smtClean="0">
                <a:cs typeface="B Nazanin" pitchFamily="2" charset="-78"/>
              </a:rPr>
              <a:pPr>
                <a:defRPr/>
              </a:pPr>
              <a:t>6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53144" y="1354138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نتایج و بحث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AD3B33E-E0D0-443C-AC5F-46D167ACAA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AF23380-DFA7-4112-8B08-A1791253E1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A91920A-3E3E-4541-B433-B6269CB5A6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38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نتیجه گیری و پیشنهادات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8B74D9B-341D-4093-BC2C-75F58BA930DA}" type="slidenum">
              <a:rPr lang="fa-IR" smtClean="0">
                <a:cs typeface="B Nazanin" pitchFamily="2" charset="-78"/>
              </a:rPr>
              <a:pPr>
                <a:defRPr/>
              </a:pPr>
              <a:t>7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530600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نتیجه‌گیری و پیشنهادات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63C8F24-D387-465B-9E0E-F4238D19A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FE12BEB-2567-443F-9C2E-AC6CCEF01C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E9A0F0-8DB3-4D7E-B86C-CF595F26DF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08481D6-ACB4-4F23-885A-6936A7BC4992}" type="slidenum">
              <a:rPr lang="fa-IR" smtClean="0">
                <a:cs typeface="B Nazanin" pitchFamily="2" charset="-78"/>
              </a:rPr>
              <a:pPr>
                <a:defRPr/>
              </a:pPr>
              <a:t>8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94087" y="1389797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تشکر و قدردانی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98F936-6F15-45EA-8B92-223BAC307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036" y="62015"/>
            <a:ext cx="885185" cy="10803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61BAD41-D524-4C67-B557-D0AB20F0D4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33" y="34902"/>
            <a:ext cx="3109526" cy="11634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200641-4431-4967-8C9F-FB0655C5FC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781"/>
            <a:ext cx="1073556" cy="10735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18BE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168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Tahoma</vt:lpstr>
      <vt:lpstr>Times New Roman</vt:lpstr>
      <vt:lpstr>Wingdings</vt:lpstr>
      <vt:lpstr>Office Theme</vt:lpstr>
      <vt:lpstr>Custom Design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h.rashidifar</dc:creator>
  <cp:lastModifiedBy>Mona Toosi</cp:lastModifiedBy>
  <cp:revision>57</cp:revision>
  <dcterms:created xsi:type="dcterms:W3CDTF">2013-12-01T05:41:48Z</dcterms:created>
  <dcterms:modified xsi:type="dcterms:W3CDTF">2021-06-02T04:15:31Z</dcterms:modified>
</cp:coreProperties>
</file>