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 bwMode="auto">
          <a:xfrm>
            <a:off x="3276600" y="620713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640960" cy="43924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356350"/>
            <a:ext cx="1614488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625" y="6356350"/>
            <a:ext cx="5643563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 sz="1600" b="1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4313" y="6356350"/>
            <a:ext cx="1257300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 rtl="0"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80C4A78-FA70-41FE-8024-3808F0CA7252}" type="slidenum">
              <a:rPr lang="fa-IR">
                <a:cs typeface="B Nazanin" pitchFamily="2" charset="-78"/>
              </a:rPr>
              <a:pPr>
                <a:defRPr/>
              </a:pPr>
              <a:t>‹#›</a:t>
            </a:fld>
            <a:endParaRPr lang="fa-IR">
              <a:cs typeface="B Nazanin" pitchFamily="2" charset="-78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 bwMode="auto">
          <a:xfrm>
            <a:off x="3276600" y="620713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640960" cy="43924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356350"/>
            <a:ext cx="1614488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625" y="6356350"/>
            <a:ext cx="5643563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 sz="1600" b="1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4313" y="6356350"/>
            <a:ext cx="1257300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 rtl="0"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80C4A78-FA70-41FE-8024-3808F0CA7252}" type="slidenum">
              <a:rPr lang="fa-IR">
                <a:cs typeface="B Nazanin" pitchFamily="2" charset="-78"/>
              </a:rPr>
              <a:pPr>
                <a:defRPr/>
              </a:pPr>
              <a:t>‹#›</a:t>
            </a:fld>
            <a:endParaRPr lang="fa-IR">
              <a:cs typeface="B Nazanin" pitchFamily="2" charset="-78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 bwMode="auto">
          <a:xfrm>
            <a:off x="3276600" y="620713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640960" cy="43924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356350"/>
            <a:ext cx="1614488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625" y="6356350"/>
            <a:ext cx="5643563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 sz="1600" b="1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4313" y="6356350"/>
            <a:ext cx="1257300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 rtl="0"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80C4A78-FA70-41FE-8024-3808F0CA7252}" type="slidenum">
              <a:rPr lang="fa-IR">
                <a:cs typeface="B Nazanin" pitchFamily="2" charset="-78"/>
              </a:rPr>
              <a:pPr>
                <a:defRPr/>
              </a:pPr>
              <a:t>‹#›</a:t>
            </a:fld>
            <a:endParaRPr lang="fa-IR">
              <a:cs typeface="B Nazanin" pitchFamily="2" charset="-78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 bwMode="auto">
          <a:xfrm>
            <a:off x="3276600" y="620713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640960" cy="43924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356350"/>
            <a:ext cx="1614488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625" y="6356350"/>
            <a:ext cx="5643563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 sz="1600" b="1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4313" y="6356350"/>
            <a:ext cx="1257300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 rtl="0"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80C4A78-FA70-41FE-8024-3808F0CA7252}" type="slidenum">
              <a:rPr lang="fa-IR">
                <a:cs typeface="B Nazanin" pitchFamily="2" charset="-78"/>
              </a:rPr>
              <a:pPr>
                <a:defRPr/>
              </a:pPr>
              <a:t>‹#›</a:t>
            </a:fld>
            <a:endParaRPr lang="fa-IR">
              <a:cs typeface="B Nazanin" pitchFamily="2" charset="-78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 bwMode="auto">
          <a:xfrm>
            <a:off x="3276600" y="620713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640960" cy="43924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356350"/>
            <a:ext cx="1614488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625" y="6356350"/>
            <a:ext cx="5643563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 sz="1600" b="1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4313" y="6356350"/>
            <a:ext cx="1257300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 rtl="0"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80C4A78-FA70-41FE-8024-3808F0CA7252}" type="slidenum">
              <a:rPr lang="fa-IR">
                <a:cs typeface="B Nazanin" pitchFamily="2" charset="-78"/>
              </a:rPr>
              <a:pPr>
                <a:defRPr/>
              </a:pPr>
              <a:t>‹#›</a:t>
            </a:fld>
            <a:endParaRPr lang="fa-IR">
              <a:cs typeface="B Nazanin" pitchFamily="2" charset="-78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 bwMode="auto">
          <a:xfrm>
            <a:off x="3276600" y="620713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640960" cy="43924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356350"/>
            <a:ext cx="1614488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625" y="6356350"/>
            <a:ext cx="5643563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 sz="1600" b="1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4313" y="6356350"/>
            <a:ext cx="1257300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 rtl="0"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80C4A78-FA70-41FE-8024-3808F0CA7252}" type="slidenum">
              <a:rPr lang="fa-IR">
                <a:cs typeface="B Nazanin" pitchFamily="2" charset="-78"/>
              </a:rPr>
              <a:pPr>
                <a:defRPr/>
              </a:pPr>
              <a:t>‹#›</a:t>
            </a:fld>
            <a:endParaRPr lang="fa-IR">
              <a:cs typeface="B Nazanin" pitchFamily="2" charset="-78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 bwMode="auto">
          <a:xfrm>
            <a:off x="3276600" y="620713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640960" cy="43924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356350"/>
            <a:ext cx="1614488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625" y="6356350"/>
            <a:ext cx="5643563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 sz="1600" b="1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4313" y="6356350"/>
            <a:ext cx="1257300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 rtl="0"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80C4A78-FA70-41FE-8024-3808F0CA7252}" type="slidenum">
              <a:rPr lang="fa-IR">
                <a:cs typeface="B Nazanin" pitchFamily="2" charset="-78"/>
              </a:rPr>
              <a:pPr>
                <a:defRPr/>
              </a:pPr>
              <a:t>‹#›</a:t>
            </a:fld>
            <a:endParaRPr lang="fa-IR">
              <a:cs typeface="B Nazanin" pitchFamily="2" charset="-78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1643063"/>
            <a:ext cx="7134225" cy="1714500"/>
          </a:xfrm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Titr" pitchFamily="2" charset="-78"/>
              </a:rPr>
              <a:t>عنوان مقاله</a:t>
            </a:r>
          </a:p>
        </p:txBody>
      </p:sp>
      <p:sp>
        <p:nvSpPr>
          <p:cNvPr id="10243" name="Subtitle 2"/>
          <p:cNvSpPr txBox="1">
            <a:spLocks/>
          </p:cNvSpPr>
          <p:nvPr/>
        </p:nvSpPr>
        <p:spPr bwMode="auto">
          <a:xfrm>
            <a:off x="2032000" y="4456113"/>
            <a:ext cx="50133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20000"/>
              </a:spcBef>
              <a:buFont typeface="Arial" charset="0"/>
              <a:buNone/>
            </a:pPr>
            <a:r>
              <a:rPr lang="fa-IR" sz="2400" dirty="0">
                <a:latin typeface="Calibri" pitchFamily="34" charset="0"/>
                <a:cs typeface="B Titr" pitchFamily="2" charset="-78"/>
              </a:rPr>
              <a:t>ارائه‌دهنده: </a:t>
            </a:r>
          </a:p>
        </p:txBody>
      </p:sp>
      <p:sp>
        <p:nvSpPr>
          <p:cNvPr id="10244" name="Subtitle 2"/>
          <p:cNvSpPr txBox="1">
            <a:spLocks/>
          </p:cNvSpPr>
          <p:nvPr/>
        </p:nvSpPr>
        <p:spPr bwMode="auto">
          <a:xfrm>
            <a:off x="2032000" y="5027613"/>
            <a:ext cx="50133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20000"/>
              </a:spcBef>
              <a:buFont typeface="Arial" charset="0"/>
              <a:buNone/>
            </a:pPr>
            <a:r>
              <a:rPr lang="fa-IR" sz="2400" dirty="0">
                <a:latin typeface="Calibri" pitchFamily="34" charset="0"/>
                <a:cs typeface="B Titr" pitchFamily="2" charset="-78"/>
              </a:rPr>
              <a:t>کد مقاله:</a:t>
            </a:r>
          </a:p>
        </p:txBody>
      </p:sp>
      <p:sp>
        <p:nvSpPr>
          <p:cNvPr id="10245" name="Subtitle 2"/>
          <p:cNvSpPr txBox="1">
            <a:spLocks/>
          </p:cNvSpPr>
          <p:nvPr/>
        </p:nvSpPr>
        <p:spPr bwMode="auto">
          <a:xfrm>
            <a:off x="2032000" y="3894138"/>
            <a:ext cx="50133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rtl="1">
              <a:spcBef>
                <a:spcPct val="20000"/>
              </a:spcBef>
              <a:buFont typeface="Arial" charset="0"/>
              <a:buNone/>
            </a:pPr>
            <a:r>
              <a:rPr lang="fa-IR" sz="2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Titr" pitchFamily="2" charset="-78"/>
              </a:rPr>
              <a:t>نویسنده / نويسندگان:</a:t>
            </a:r>
            <a:endParaRPr lang="fa-IR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Calibri" pitchFamily="34" charset="0"/>
              <a:cs typeface="B Titr" pitchFamily="2" charset="-78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A807099-2D4A-4528-A9C1-6F7D1AA194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31" y="76200"/>
            <a:ext cx="3109527" cy="109259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0034A0C-A41A-4ACC-B7AC-4B45FFE9A5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033" y="62015"/>
            <a:ext cx="894069" cy="109259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B4B646C-C9AB-4E5C-BF12-F3F5C8E76E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406"/>
            <a:ext cx="1073556" cy="10735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269" name="Content Placeholder 4"/>
          <p:cNvSpPr>
            <a:spLocks noGrp="1"/>
          </p:cNvSpPr>
          <p:nvPr>
            <p:ph idx="4294967295"/>
          </p:nvPr>
        </p:nvSpPr>
        <p:spPr>
          <a:xfrm>
            <a:off x="250825" y="1916113"/>
            <a:ext cx="8642350" cy="4321175"/>
          </a:xfrm>
          <a:noFill/>
          <a:ln>
            <a:solidFill>
              <a:srgbClr val="7F7F7F"/>
            </a:solidFill>
          </a:ln>
        </p:spPr>
        <p:txBody>
          <a:bodyPr anchor="ctr"/>
          <a:lstStyle/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مقدمه و هدف</a:t>
            </a:r>
          </a:p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تئوری و پیشینه تحقیق</a:t>
            </a:r>
          </a:p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مواد و روشها</a:t>
            </a:r>
          </a:p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نتايج و بحث</a:t>
            </a:r>
          </a:p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نتيجه گيري و پيشنهادات</a:t>
            </a:r>
            <a:endParaRPr kumimoji="1" lang="fa-IR" altLang="en-US" sz="2400" b="1" dirty="0"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D048DA6-3ECE-4715-BA08-7CAF12B24995}" type="slidenum">
              <a:rPr lang="fa-IR" smtClean="0">
                <a:cs typeface="B Nazanin" pitchFamily="2" charset="-78"/>
              </a:rPr>
              <a:pPr>
                <a:defRPr/>
              </a:pPr>
              <a:t>2</a:t>
            </a:fld>
            <a:endParaRPr lang="fa-IR">
              <a:cs typeface="B Nazanin" pitchFamily="2" charset="-78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3462242" y="1335005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r>
              <a:rPr lang="fa-I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B Titr" pitchFamily="2" charset="-78"/>
              </a:rPr>
              <a:t>عناوین اصلی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cs typeface="B Titr" pitchFamily="2" charset="-78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BD2C1AA-915C-4EE3-ABC3-C6617F9B9C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31" y="76200"/>
            <a:ext cx="3109527" cy="109259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F5A887E-A285-489B-BDC2-9DB83F258B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033" y="62015"/>
            <a:ext cx="894069" cy="109259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CEBAA36-2F0A-4E66-891F-059797B242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406"/>
            <a:ext cx="1073556" cy="10735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293" name="Content Placeholder 4"/>
          <p:cNvSpPr>
            <a:spLocks noGrp="1"/>
          </p:cNvSpPr>
          <p:nvPr>
            <p:ph idx="4294967295"/>
          </p:nvPr>
        </p:nvSpPr>
        <p:spPr>
          <a:xfrm>
            <a:off x="107950" y="1916113"/>
            <a:ext cx="8642350" cy="4321175"/>
          </a:xfrm>
          <a:noFill/>
          <a:ln>
            <a:solidFill>
              <a:srgbClr val="7F7F7F"/>
            </a:solidFill>
          </a:ln>
        </p:spPr>
        <p:txBody>
          <a:bodyPr anchor="ctr"/>
          <a:lstStyle/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در این قسمت مقدمه و هدف تحقیق ارائه می گردد.</a:t>
            </a:r>
            <a:endParaRPr kumimoji="1" lang="fa-IR" altLang="en-US" sz="2400" b="1" dirty="0"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77838514-D04B-4C26-93A6-3C7B6380CEAA}" type="slidenum">
              <a:rPr lang="fa-IR" smtClean="0">
                <a:cs typeface="B Nazanin" pitchFamily="2" charset="-78"/>
              </a:rPr>
              <a:pPr>
                <a:defRPr/>
              </a:pPr>
              <a:t>3</a:t>
            </a:fld>
            <a:endParaRPr lang="fa-IR">
              <a:cs typeface="B Nazani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378508" y="1348854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r>
              <a:rPr lang="fa-I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B Titr" pitchFamily="2" charset="-78"/>
              </a:rPr>
              <a:t>مقدمه و هدف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1F8E6EA-47DF-409F-BA3D-07E1D30905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31" y="76200"/>
            <a:ext cx="3109527" cy="109259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836E1E7-07AB-4637-A648-38AE4DFF21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033" y="62015"/>
            <a:ext cx="894069" cy="109259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8AD8AB3-3258-4F14-B590-E7F601C93E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406"/>
            <a:ext cx="1073556" cy="10735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317" name="Content Placeholder 4"/>
          <p:cNvSpPr>
            <a:spLocks noGrp="1"/>
          </p:cNvSpPr>
          <p:nvPr>
            <p:ph idx="4294967295"/>
          </p:nvPr>
        </p:nvSpPr>
        <p:spPr>
          <a:xfrm>
            <a:off x="250825" y="1916113"/>
            <a:ext cx="8642350" cy="4321175"/>
          </a:xfrm>
          <a:noFill/>
          <a:ln>
            <a:solidFill>
              <a:srgbClr val="7F7F7F"/>
            </a:solidFill>
          </a:ln>
        </p:spPr>
        <p:txBody>
          <a:bodyPr anchor="ctr"/>
          <a:lstStyle/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در این قسمت تئوری و پیشینه تحقیق ارائه می گردد.</a:t>
            </a:r>
            <a:endParaRPr kumimoji="1" lang="fa-IR" altLang="en-US" sz="2400" b="1" dirty="0"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 dirty="0"/>
              <a:t>كد مقاله: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2C77AFFF-6A99-4D21-BB8C-C31F0F9A060C}" type="slidenum">
              <a:rPr lang="fa-IR" smtClean="0">
                <a:cs typeface="B Nazanin" pitchFamily="2" charset="-78"/>
              </a:rPr>
              <a:pPr>
                <a:defRPr/>
              </a:pPr>
              <a:t>4</a:t>
            </a:fld>
            <a:endParaRPr lang="fa-IR">
              <a:cs typeface="B Nazani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465654" y="1324769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r>
              <a:rPr lang="fa-I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B Titr" pitchFamily="2" charset="-78"/>
              </a:rPr>
              <a:t>تئوری و پیشینه تحقیق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6F80F0D-E024-4C26-A384-AEEE1C9DD4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31" y="76200"/>
            <a:ext cx="3109527" cy="109259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C35E37F-2322-437E-A799-B3F1B9EFAF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033" y="62015"/>
            <a:ext cx="894069" cy="109259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A9EF0B2-861E-4A0C-BAFD-C04A6F0367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406"/>
            <a:ext cx="1073556" cy="107355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341" name="Content Placeholder 4"/>
          <p:cNvSpPr>
            <a:spLocks noGrp="1"/>
          </p:cNvSpPr>
          <p:nvPr>
            <p:ph idx="4294967295"/>
          </p:nvPr>
        </p:nvSpPr>
        <p:spPr>
          <a:xfrm>
            <a:off x="250825" y="1916113"/>
            <a:ext cx="8642350" cy="4321175"/>
          </a:xfrm>
          <a:noFill/>
          <a:ln>
            <a:solidFill>
              <a:srgbClr val="7F7F7F"/>
            </a:solidFill>
          </a:ln>
        </p:spPr>
        <p:txBody>
          <a:bodyPr anchor="ctr"/>
          <a:lstStyle/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در این قسمت مواد و روشهای تحقیق ارائه می گردد.</a:t>
            </a:r>
            <a:endParaRPr kumimoji="1" lang="fa-IR" altLang="en-US" sz="2400" b="1" dirty="0"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1BCF5493-4F8D-4684-9FA9-8FB4228CE308}" type="slidenum">
              <a:rPr lang="fa-IR" smtClean="0">
                <a:cs typeface="B Nazanin" pitchFamily="2" charset="-78"/>
              </a:rPr>
              <a:pPr>
                <a:defRPr/>
              </a:pPr>
              <a:t>5</a:t>
            </a:fld>
            <a:endParaRPr lang="fa-IR">
              <a:cs typeface="B Nazani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489538" y="1356614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r>
              <a:rPr lang="fa-I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B Titr" pitchFamily="2" charset="-78"/>
              </a:rPr>
              <a:t>مواد و روشها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498F498-3238-45E0-BCE6-5D28238274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31" y="76200"/>
            <a:ext cx="3109527" cy="109259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2720FE0-9FC6-443A-A9EA-652CB30893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033" y="62015"/>
            <a:ext cx="894069" cy="109259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D0C7C6B-4B81-49A2-BE4E-E4FCD61E34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406"/>
            <a:ext cx="1073556" cy="10735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365" name="Content Placeholder 4"/>
          <p:cNvSpPr>
            <a:spLocks noGrp="1"/>
          </p:cNvSpPr>
          <p:nvPr>
            <p:ph idx="4294967295"/>
          </p:nvPr>
        </p:nvSpPr>
        <p:spPr>
          <a:xfrm>
            <a:off x="250825" y="1916113"/>
            <a:ext cx="8642350" cy="4321175"/>
          </a:xfrm>
          <a:noFill/>
          <a:ln>
            <a:solidFill>
              <a:srgbClr val="7F7F7F"/>
            </a:solidFill>
          </a:ln>
        </p:spPr>
        <p:txBody>
          <a:bodyPr anchor="ctr"/>
          <a:lstStyle/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در این قسمت نتایج و بحث تحقیق ارائه می گردد.</a:t>
            </a:r>
            <a:endParaRPr kumimoji="1" lang="fa-IR" altLang="en-US" sz="2400" b="1" dirty="0"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 dirty="0"/>
              <a:t>كد مقاله: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B46E589F-5AA1-44A0-9E69-A1683CCF8852}" type="slidenum">
              <a:rPr lang="fa-IR" smtClean="0">
                <a:cs typeface="B Nazanin" pitchFamily="2" charset="-78"/>
              </a:rPr>
              <a:pPr>
                <a:defRPr/>
              </a:pPr>
              <a:t>6</a:t>
            </a:fld>
            <a:endParaRPr lang="fa-IR">
              <a:cs typeface="B Nazani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453144" y="1354138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r>
              <a:rPr lang="fa-I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B Titr" pitchFamily="2" charset="-78"/>
              </a:rPr>
              <a:t>نتایج و بحث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7C21406-D7BA-428A-9BBB-1C93B51E2B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31" y="76200"/>
            <a:ext cx="3109527" cy="109259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A664ADE-EF60-4AFE-A0C8-3C840C800F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033" y="62015"/>
            <a:ext cx="894069" cy="109259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09F2313-6948-4A70-8407-C51AD0AE26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406"/>
            <a:ext cx="1073556" cy="10735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389" name="Content Placeholder 4"/>
          <p:cNvSpPr>
            <a:spLocks noGrp="1"/>
          </p:cNvSpPr>
          <p:nvPr>
            <p:ph idx="4294967295"/>
          </p:nvPr>
        </p:nvSpPr>
        <p:spPr>
          <a:xfrm>
            <a:off x="250825" y="1916113"/>
            <a:ext cx="8642350" cy="4321175"/>
          </a:xfrm>
          <a:noFill/>
          <a:ln>
            <a:solidFill>
              <a:srgbClr val="7F7F7F"/>
            </a:solidFill>
          </a:ln>
        </p:spPr>
        <p:txBody>
          <a:bodyPr anchor="ctr"/>
          <a:lstStyle/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در این قسمت نتیجه گیری و پیشنهادات تحقیق ارائه می گردد.</a:t>
            </a:r>
            <a:endParaRPr kumimoji="1" lang="fa-IR" altLang="en-US" sz="2400" b="1" dirty="0"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18B74D9B-341D-4093-BC2C-75F58BA930DA}" type="slidenum">
              <a:rPr lang="fa-IR" smtClean="0">
                <a:cs typeface="B Nazanin" pitchFamily="2" charset="-78"/>
              </a:rPr>
              <a:pPr>
                <a:defRPr/>
              </a:pPr>
              <a:t>7</a:t>
            </a:fld>
            <a:endParaRPr lang="fa-IR">
              <a:cs typeface="B Nazani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530600" y="1324769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r>
              <a:rPr lang="fa-I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B Titr" pitchFamily="2" charset="-78"/>
              </a:rPr>
              <a:t>نتیجه‌گیری و پیشنهادات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0CF0EA7-8B90-401A-B223-4FA9AEE338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31" y="76200"/>
            <a:ext cx="3109527" cy="109259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32B0FA4-5944-40D9-B5A9-1EAD200202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033" y="62015"/>
            <a:ext cx="894069" cy="109259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4D1FD44-30D5-4B37-AD2D-28FC25C5C3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406"/>
            <a:ext cx="1073556" cy="10735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/>
              <a:t>عنوان مقاله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708481D6-ACB4-4F23-885A-6936A7BC4992}" type="slidenum">
              <a:rPr lang="fa-IR" smtClean="0">
                <a:cs typeface="B Nazanin" pitchFamily="2" charset="-78"/>
              </a:rPr>
              <a:pPr>
                <a:defRPr/>
              </a:pPr>
              <a:t>8</a:t>
            </a:fld>
            <a:endParaRPr lang="fa-IR">
              <a:cs typeface="B Nazani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494087" y="1389797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r>
              <a:rPr lang="fa-I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B Titr" pitchFamily="2" charset="-78"/>
              </a:rPr>
              <a:t>تشکر و قدردانی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9AAB2D0-6D97-4BF6-BFEE-C2E10A299C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31" y="76200"/>
            <a:ext cx="3109527" cy="109259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5A69493-574C-4037-8DB8-C75F0A77D1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033" y="62015"/>
            <a:ext cx="894069" cy="109259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D338D74-3A4D-4D15-B9BA-CCB1E91BBAC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406"/>
            <a:ext cx="1073556" cy="10735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18BE2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168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Tahoma</vt:lpstr>
      <vt:lpstr>Times New Roman</vt:lpstr>
      <vt:lpstr>Wingdings</vt:lpstr>
      <vt:lpstr>Office Theme</vt:lpstr>
      <vt:lpstr>Custom Design</vt:lpstr>
      <vt:lpstr>عنوان مقاله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مقاله</dc:title>
  <dc:creator>h.rashidifar</dc:creator>
  <cp:lastModifiedBy>Mona Toosi</cp:lastModifiedBy>
  <cp:revision>58</cp:revision>
  <dcterms:created xsi:type="dcterms:W3CDTF">2013-12-01T05:41:48Z</dcterms:created>
  <dcterms:modified xsi:type="dcterms:W3CDTF">2021-06-02T04:17:56Z</dcterms:modified>
</cp:coreProperties>
</file>